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57" r:id="rId3"/>
    <p:sldMasterId id="2147483769" r:id="rId4"/>
    <p:sldMasterId id="2147483781" r:id="rId5"/>
    <p:sldMasterId id="2147483794" r:id="rId6"/>
    <p:sldMasterId id="2147483806" r:id="rId7"/>
  </p:sldMasterIdLst>
  <p:notesMasterIdLst>
    <p:notesMasterId r:id="rId22"/>
  </p:notesMasterIdLst>
  <p:sldIdLst>
    <p:sldId id="286" r:id="rId8"/>
    <p:sldId id="291" r:id="rId9"/>
    <p:sldId id="287" r:id="rId10"/>
    <p:sldId id="292" r:id="rId11"/>
    <p:sldId id="289" r:id="rId12"/>
    <p:sldId id="307" r:id="rId13"/>
    <p:sldId id="303" r:id="rId14"/>
    <p:sldId id="288" r:id="rId15"/>
    <p:sldId id="296" r:id="rId16"/>
    <p:sldId id="299" r:id="rId17"/>
    <p:sldId id="281" r:id="rId18"/>
    <p:sldId id="300" r:id="rId19"/>
    <p:sldId id="301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3300"/>
    <a:srgbClr val="FFFFCC"/>
    <a:srgbClr val="9966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8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597B7-9ECD-424C-A661-DB5614EAE23D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51F27-E6D9-4F85-B3A4-B6E15C275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8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ABDFD84-E031-46DD-9732-F0BF7687F3A4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4C33D8-39AF-4584-96F9-3984B4E70916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45C94A5-E29E-4D5D-973F-1B64AD695C4A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EDA1E0E4-5859-41EA-9850-6FD7963F7776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E9C29F3A-AC00-4A21-9EB1-8256B8431464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F59D221-D774-4035-9896-3F631F24928F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BC13BF53-E35A-42DD-88C7-744B7021D799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4ADF8EBC-AA93-44FE-A955-F7799E907248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5BB1F91E-0751-42AC-B89E-47449EE2E5DD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EADDD201-8B72-4EB1-B044-F0EC3B31E1EC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CD4D68E-DD5C-42E4-8384-228E08A76348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6212A0CA-6F54-4F8E-928D-877F261451E8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6016D360-D90E-49AE-BC78-9F16D777863A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9928902C-29BB-4EFD-8AA5-9A8C40461AD9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279010E1-26ED-479D-9C73-6A4EFC057C19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5E216D8-59B4-4828-8E67-BC178EFF11BA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75017AE9-C3DF-4A51-8BB3-C573F1370246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5C3B1A23-6138-4497-8A49-61E45DE6AD87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45D12E90-96F4-4BC6-A3B5-27035B98CDA7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FB9E554-E088-4AC5-99C6-7B9084CB48C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F3A0C374-6C7E-43DC-B8AF-8879C7A949D7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F45A089-E7DF-44C9-AD44-519AB7824706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FADD1702-BC6B-4FE9-853A-F51EDC141CA0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35C3DDB-7DAB-4718-8CB0-0D6BBC6E782B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941E71C4-826B-458F-91D9-66643DC30632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492B1E8-BE5B-4BC1-AA0E-01E798E2A371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403C7FA5-8EDB-4F48-B6F1-A1A613EDB6E9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32BCC90A-9DE6-4389-BB81-1A5EB3026F63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F388F77C-E12E-4491-97B9-7C654D9D72B6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992E8717-714E-4354-B53B-34C6A5A1A9B5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33C06320-0C14-4F18-A45D-E16CFDD2C0D8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4B191A8F-BD12-41D1-8575-A6463AD95BE7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91D54702-4096-46FA-8134-F2392C4442EA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E32428DB-A172-4877-B8E8-A0D693787404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8A019A3-991F-44FC-AA22-F28DBFD4274C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886C5967-309E-4463-86DB-6B4C542938F0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BA32C0D8-5709-4DD9-A6B5-24FE8A5C8143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EAD9BA8F-D74F-4277-A6B7-3A11ACDCD3B5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3EF4F36-EC7C-4661-8A4D-162F024ECAFA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4BF466CB-A89D-4D34-B2A9-CF7AB666D7AB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BEC7E4-CECC-49A6-9501-8FD7EEFB4CF4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5CE70CEC-9AE3-4C7A-970D-C3EDEBA7A658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FD32DCB8-EA4C-4CE2-90C6-BB6CF4D2DEA1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2FA3EE7-E9D8-40C9-B826-88CC66C42079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D3B2229-AB45-480D-8252-3E2115A27363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11708D71-5571-4F92-9205-08258ED3C012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648EC2C2-E439-4BE9-972E-3D542AE71105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13978DEA-65A5-4CEA-8A76-EA7259A32B6F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BCEEE47-37CC-4C1D-97D0-5AECE31A39C2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EDA1E0E4-5859-41EA-9850-6FD7963F7776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E9C29F3A-AC00-4A21-9EB1-8256B8431464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F59D221-D774-4035-9896-3F631F24928F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BC13BF53-E35A-42DD-88C7-744B7021D799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4ADF8EBC-AA93-44FE-A955-F7799E907248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5BB1F91E-0751-42AC-B89E-47449EE2E5DD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EADDD201-8B72-4EB1-B044-F0EC3B31E1EC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CD4D68E-DD5C-42E4-8384-228E08A76348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6212A0CA-6F54-4F8E-928D-877F261451E8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6016D360-D90E-49AE-BC78-9F16D777863A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9928902C-29BB-4EFD-8AA5-9A8C40461AD9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279010E1-26ED-479D-9C73-6A4EFC057C19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0BFDB2-559E-4E70-9BFB-2512E48345B2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5E216D8-59B4-4828-8E67-BC178EFF11BA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75017AE9-C3DF-4A51-8BB3-C573F1370246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5C3B1A23-6138-4497-8A49-61E45DE6AD87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45D12E90-96F4-4BC6-A3B5-27035B98CDA7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F3A0C374-6C7E-43DC-B8AF-8879C7A949D7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F45A089-E7DF-44C9-AD44-519AB7824706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FADD1702-BC6B-4FE9-853A-F51EDC141CA0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35C3DDB-7DAB-4718-8CB0-0D6BBC6E782B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941E71C4-826B-458F-91D9-66643DC30632}" type="datetime1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492B1E8-BE5B-4BC1-AA0E-01E798E2A371}" type="slidenum">
              <a:rPr lang="ru-RU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74A3FE0-FED1-4325-B145-A312E5A74AD8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F7538357-997E-40EF-B439-9AD7A8DDADC2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480DFA4-CE98-480F-B9EC-05A56463B252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521EDC9-5D0D-4181-95F9-7E407BDB7582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3A2E947E-BE94-42AA-8DBA-06505A746B2B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50BFE23-41F6-415E-8DF3-E4165C393492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25F7D097-3043-4981-8461-1D564B48F0E3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C04DCAC-BF51-49CB-A4C3-CD19EFA85C35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F5891CE6-3F95-4ED5-AD2C-602D1B4B051E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96C7996C-2440-4BF7-9014-06DDD29738E3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3F1C398-4658-4240-9BC2-2FA5676130E0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E9D21C8-C16C-4D0E-86B1-C9BAB516C489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8C61633-9803-4584-BA57-90A89C60C30B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3C7FA5-8EDB-4F48-B6F1-A1A613EDB6E9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CC90A-9DE6-4389-BB81-1A5EB3026F6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8F77C-E12E-4491-97B9-7C654D9D72B6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2E8717-714E-4354-B53B-34C6A5A1A9B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C06320-0C14-4F18-A45D-E16CFDD2C0D8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191A8F-BD12-41D1-8575-A6463AD95BE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7AEF865-E5BF-4482-86DE-ECA2A78CBE5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54702-4096-46FA-8134-F2392C4442EA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2428DB-A172-4877-B8E8-A0D69378740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019A3-991F-44FC-AA22-F28DBFD4274C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6C5967-309E-4463-86DB-6B4C542938F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2C0D8-5709-4DD9-A6B5-24FE8A5C8143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D9BA8F-D74F-4277-A6B7-3A11ACDCD3B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F4F36-EC7C-4661-8A4D-162F024ECAFA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F466CB-A89D-4D34-B2A9-CF7AB666D7AB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E70CEC-9AE3-4C7A-970D-C3EDEBA7A658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32DCB8-EA4C-4CE2-90C6-BB6CF4D2DEA1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A3EE7-E9D8-40C9-B826-88CC66C42079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3B2229-AB45-480D-8252-3E2115A27363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708D71-5571-4F92-9205-08258ED3C012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8EC2C2-E439-4BE9-972E-3D542AE7110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978DEA-65A5-4CEA-8A76-EA7259A32B6F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CEEE47-37CC-4C1D-97D0-5AECE31A39C2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72A0-5F39-4D74-BE53-AD28F638D1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A9A1-17FD-48B4-8112-FAF3CBBB27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55ECDF5-DAB7-49E1-8D69-03BAC95ADEFE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8520B-5B16-4701-BC65-61922D5B79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CE4E9-8A30-4E76-A526-130E2253E7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A218-6217-48CD-9260-874EFB4BB7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3B90F-CBC2-48E9-89EA-E29267BF23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2E2EB-E638-4186-9E30-8029D89860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169A-8392-494B-B552-E730B2B7E5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ACD0F-4B9D-493C-8F76-39702F89D96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D90FD-DA87-4C87-82CD-27269CB920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B6084-61FD-46DC-8B31-28AD8554A7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8AE7EC-C5D4-4EC4-8726-79287DA6387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464A626-F2B9-4857-85D2-07DE7F5462A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F4D8E029-3090-45C0-BB86-57AD2E56B51F}" type="slidenum">
              <a:rPr lang="ru-RU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0764826-FF6D-4D07-AB11-D894D4C96774}" type="datetime1">
              <a:rPr lang="ru-RU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06.04.2017</a:t>
            </a:fld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40D5CF8-C1E8-45C0-9BDA-1D61793DBE23}" type="slidenum">
              <a:rPr lang="ru-RU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8AA95DA2-2AA3-449A-9D89-11ACDBF1292A}" type="datetime1">
              <a:rPr lang="ru-RU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06.04.2017</a:t>
            </a:fld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9C58894A-38E6-4FFC-ABA8-B344B9CC5286}" type="slidenum">
              <a:rPr lang="ru-RU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med">
    <p:push dir="r"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0764826-FF6D-4D07-AB11-D894D4C96774}" type="datetime1">
              <a:rPr lang="ru-RU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06.04.2017</a:t>
            </a:fld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40D5CF8-C1E8-45C0-9BDA-1D61793DBE23}" type="slidenum">
              <a:rPr lang="ru-RU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31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D3EDE10-2B0C-483F-B9F8-C361B2611713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A95DA2-2AA3-449A-9D89-11ACDBF1292A}" type="datetime1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06.04.2017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58894A-38E6-4FFC-ABA8-B344B9CC528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med">
    <p:push dir="r"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F64691-437A-46C3-85BB-BB6C3045D04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med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www.char.ru/books/p203130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t.vyatka.ru/_ph/2/576322905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ru-toys.ru/files/1211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D:\&#1064;&#1082;&#1086;&#1083;&#1072;\&#1083;&#1080;&#1090;&#1077;&#1088;&#1072;&#1090;&#1091;&#1088;&#1085;&#1086;&#1077;%20&#1095;&#1090;&#1077;&#1085;&#1080;&#1077;\&#1054;&#1090;&#1082;&#1088;&#1099;&#1090;&#1099;&#1081;%20&#1091;&#1088;&#1086;&#1082;\06-Pesenka_Vitki-pochemuchki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&#1064;&#1082;&#1086;&#1083;&#1072;\&#1083;&#1080;&#1090;&#1077;&#1088;&#1072;&#1090;&#1091;&#1088;&#1085;&#1086;&#1077;%20&#1095;&#1090;&#1077;&#1085;&#1080;&#1077;\&#1054;&#1090;&#1082;&#1088;&#1099;&#1090;&#1099;&#1081;%20&#1091;&#1088;&#1086;&#1082;\17%20&#1044;&#1086;&#1088;&#1086;&#1078;&#1082;&#1072;%2017.wma" TargetMode="External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9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2844" y="5929330"/>
            <a:ext cx="4429188" cy="349259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kern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Малиновская Наталья Викторовна</a:t>
            </a:r>
            <a:endParaRPr lang="ru-RU" sz="1600" kern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28662" y="2357430"/>
            <a:ext cx="742955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76A3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Литературное чтение 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76A3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143636" y="5572140"/>
            <a:ext cx="2655895" cy="6397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76A3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 «Б» класс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76A3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pic>
        <p:nvPicPr>
          <p:cNvPr id="8" name="Picture 7" descr="school0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643314"/>
            <a:ext cx="1824523" cy="24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86050" y="912303"/>
            <a:ext cx="5989656" cy="27860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Константин  Дмитриевич Ушинский</a:t>
            </a:r>
            <a:b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(1824-1870 г.)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  <p:pic>
        <p:nvPicPr>
          <p:cNvPr id="8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357586" cy="3515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Freeform 48" descr="Штриховой диагональный 2"/>
          <p:cNvSpPr>
            <a:spLocks/>
          </p:cNvSpPr>
          <p:nvPr/>
        </p:nvSpPr>
        <p:spPr bwMode="auto">
          <a:xfrm rot="-126566">
            <a:off x="-450354" y="5415756"/>
            <a:ext cx="9864725" cy="2884488"/>
          </a:xfrm>
          <a:custGeom>
            <a:avLst/>
            <a:gdLst/>
            <a:ahLst/>
            <a:cxnLst>
              <a:cxn ang="0">
                <a:pos x="268" y="735"/>
              </a:cxn>
              <a:cxn ang="0">
                <a:pos x="318" y="620"/>
              </a:cxn>
              <a:cxn ang="0">
                <a:pos x="400" y="554"/>
              </a:cxn>
              <a:cxn ang="0">
                <a:pos x="458" y="513"/>
              </a:cxn>
              <a:cxn ang="0">
                <a:pos x="606" y="439"/>
              </a:cxn>
              <a:cxn ang="0">
                <a:pos x="631" y="415"/>
              </a:cxn>
              <a:cxn ang="0">
                <a:pos x="647" y="390"/>
              </a:cxn>
              <a:cxn ang="0">
                <a:pos x="762" y="332"/>
              </a:cxn>
              <a:cxn ang="0">
                <a:pos x="812" y="308"/>
              </a:cxn>
              <a:cxn ang="0">
                <a:pos x="836" y="291"/>
              </a:cxn>
              <a:cxn ang="0">
                <a:pos x="894" y="275"/>
              </a:cxn>
              <a:cxn ang="0">
                <a:pos x="1272" y="118"/>
              </a:cxn>
              <a:cxn ang="0">
                <a:pos x="1338" y="77"/>
              </a:cxn>
              <a:cxn ang="0">
                <a:pos x="2145" y="61"/>
              </a:cxn>
              <a:cxn ang="0">
                <a:pos x="2614" y="52"/>
              </a:cxn>
              <a:cxn ang="0">
                <a:pos x="2663" y="44"/>
              </a:cxn>
              <a:cxn ang="0">
                <a:pos x="2893" y="11"/>
              </a:cxn>
              <a:cxn ang="0">
                <a:pos x="3478" y="44"/>
              </a:cxn>
              <a:cxn ang="0">
                <a:pos x="3601" y="94"/>
              </a:cxn>
              <a:cxn ang="0">
                <a:pos x="3905" y="168"/>
              </a:cxn>
              <a:cxn ang="0">
                <a:pos x="4391" y="176"/>
              </a:cxn>
              <a:cxn ang="0">
                <a:pos x="4473" y="217"/>
              </a:cxn>
              <a:cxn ang="0">
                <a:pos x="4580" y="225"/>
              </a:cxn>
              <a:cxn ang="0">
                <a:pos x="4630" y="258"/>
              </a:cxn>
              <a:cxn ang="0">
                <a:pos x="4704" y="340"/>
              </a:cxn>
              <a:cxn ang="0">
                <a:pos x="4909" y="398"/>
              </a:cxn>
              <a:cxn ang="0">
                <a:pos x="4951" y="415"/>
              </a:cxn>
              <a:cxn ang="0">
                <a:pos x="5206" y="431"/>
              </a:cxn>
              <a:cxn ang="0">
                <a:pos x="5271" y="480"/>
              </a:cxn>
              <a:cxn ang="0">
                <a:pos x="5288" y="497"/>
              </a:cxn>
              <a:cxn ang="0">
                <a:pos x="5321" y="546"/>
              </a:cxn>
              <a:cxn ang="0">
                <a:pos x="5378" y="587"/>
              </a:cxn>
              <a:cxn ang="0">
                <a:pos x="5477" y="628"/>
              </a:cxn>
              <a:cxn ang="0">
                <a:pos x="5527" y="645"/>
              </a:cxn>
              <a:cxn ang="0">
                <a:pos x="5658" y="719"/>
              </a:cxn>
              <a:cxn ang="0">
                <a:pos x="5757" y="793"/>
              </a:cxn>
              <a:cxn ang="0">
                <a:pos x="5946" y="834"/>
              </a:cxn>
              <a:cxn ang="0">
                <a:pos x="3214" y="916"/>
              </a:cxn>
              <a:cxn ang="0">
                <a:pos x="1840" y="892"/>
              </a:cxn>
              <a:cxn ang="0">
                <a:pos x="1223" y="884"/>
              </a:cxn>
              <a:cxn ang="0">
                <a:pos x="277" y="744"/>
              </a:cxn>
              <a:cxn ang="0">
                <a:pos x="268" y="719"/>
              </a:cxn>
              <a:cxn ang="0">
                <a:pos x="268" y="73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1522412" cy="1976438"/>
          </a:xfrm>
          <a:prstGeom prst="rect">
            <a:avLst/>
          </a:prstGeom>
          <a:noFill/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7755989" y="4870245"/>
            <a:ext cx="1371600" cy="1976438"/>
          </a:xfrm>
          <a:prstGeom prst="rect">
            <a:avLst/>
          </a:prstGeom>
          <a:noFill/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5" cstate="print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2031348" y="569481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983288"/>
            <a:ext cx="865188" cy="874712"/>
          </a:xfrm>
          <a:prstGeom prst="rect">
            <a:avLst/>
          </a:prstGeom>
          <a:noFill/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6286520"/>
            <a:ext cx="865187" cy="874713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071538" y="5072074"/>
            <a:ext cx="6775474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</a:t>
            </a: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Солнце</a:t>
            </a:r>
            <a:r>
              <a:rPr kumimoji="0" lang="ru-RU" sz="72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и радуга»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baseline="0" dirty="0" smtClean="0">
                <a:latin typeface="Monotype Corsiva" pitchFamily="66" charset="0"/>
                <a:ea typeface="+mj-ea"/>
                <a:cs typeface="+mj-cs"/>
              </a:rPr>
              <a:t>К. Ушинский</a:t>
            </a:r>
            <a:endParaRPr kumimoji="0" lang="ru-RU" sz="40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dwardian Script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924050"/>
          </a:xfrm>
        </p:spPr>
        <p:txBody>
          <a:bodyPr/>
          <a:lstStyle/>
          <a:p>
            <a:r>
              <a:rPr lang="ru-RU" sz="8800" b="1" dirty="0" smtClean="0">
                <a:solidFill>
                  <a:srgbClr val="800000"/>
                </a:solidFill>
                <a:latin typeface="Italic" pitchFamily="2" charset="0"/>
              </a:rPr>
              <a:t>Картинная галерея</a:t>
            </a:r>
            <a:endParaRPr lang="ru-RU" sz="8800" b="1" dirty="0">
              <a:solidFill>
                <a:srgbClr val="800000"/>
              </a:solidFill>
              <a:latin typeface="Italic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914400"/>
          </a:xfrm>
        </p:spPr>
        <p:txBody>
          <a:bodyPr/>
          <a:lstStyle/>
          <a:p>
            <a:r>
              <a:rPr lang="ru-RU" sz="4600" b="1" dirty="0"/>
              <a:t>и</a:t>
            </a:r>
            <a:r>
              <a:rPr lang="ru-RU" sz="4600" b="1" dirty="0" smtClean="0"/>
              <a:t>зобразительное искусство</a:t>
            </a:r>
            <a:endParaRPr lang="ru-RU" sz="4600" b="1" dirty="0"/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Архип Иванович Куинджи 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Радуга. 1885-95 г.г.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 descr="Архип Иванович Куинджи Рад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6181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АРХИП КУИНДЖИ «РАДУГА»</a:t>
            </a:r>
            <a:endParaRPr kumimoji="0" lang="ru-RU" sz="3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 descr="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268413"/>
            <a:ext cx="7993062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НИКОЛАЙ КРЫМОВ </a:t>
            </a:r>
            <a:b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«МОСКОВСКИЙ ПЕЙЗАЖ. РАДУГА»</a:t>
            </a:r>
            <a:endParaRPr kumimoji="0" lang="ru-RU" sz="3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4" descr="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1341438"/>
            <a:ext cx="60483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КОНСТАНТИН СОМОВ «РАДУГА»</a:t>
            </a:r>
            <a:endParaRPr kumimoji="0" lang="ru-RU" sz="3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4" descr="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052513"/>
            <a:ext cx="7634288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БОРИС КУСТОДИЕВ «РАДУГА»</a:t>
            </a:r>
            <a:endParaRPr kumimoji="0" lang="ru-RU" sz="3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4" descr="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1052513"/>
            <a:ext cx="6480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-357222" y="214290"/>
            <a:ext cx="1000918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КОНСТАНТИН СОМОВ</a:t>
            </a:r>
            <a:b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«ПЕЙЗАЖ С РАДУГОЙ»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4" descr="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1462713"/>
            <a:ext cx="6100781" cy="5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АЛЕКСЕЙ САВРАСОВ </a:t>
            </a:r>
            <a:b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«ПЕЙЗАЖ С РАДУГОЙ»</a:t>
            </a:r>
            <a:endParaRPr kumimoji="0" lang="ru-RU" sz="3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4" descr="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1268413"/>
            <a:ext cx="68421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7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ВОТ КАКОЙ РАЗНОЙ БЫВАЕТ РАДУГА</a:t>
            </a:r>
            <a:endParaRPr kumimoji="0" lang="ru-RU" sz="7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2285984" y="428604"/>
            <a:ext cx="6391290" cy="20669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9966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До встречи на страницах книг !</a:t>
            </a:r>
          </a:p>
        </p:txBody>
      </p:sp>
      <p:pic>
        <p:nvPicPr>
          <p:cNvPr id="5" name="Picture 17" descr="Картинка 88 из 116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2143140" cy="33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 descr="Картинка 13 из 116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71942"/>
            <a:ext cx="3214710" cy="217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Картинка 9 из 116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24528" b="28114"/>
          <a:stretch>
            <a:fillRect/>
          </a:stretch>
        </p:blipFill>
        <p:spPr bwMode="auto">
          <a:xfrm>
            <a:off x="214282" y="4071942"/>
            <a:ext cx="2857520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j028887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0"/>
            <a:ext cx="221457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 bwMode="auto">
          <a:xfrm>
            <a:off x="142844" y="0"/>
            <a:ext cx="8786874" cy="2428868"/>
          </a:xfrm>
          <a:prstGeom prst="round2Same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86742" cy="785818"/>
          </a:xfrm>
          <a:ln/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будем учиться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2214546" y="1285860"/>
            <a:ext cx="4357718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6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читать…</a:t>
            </a:r>
            <a:endParaRPr kumimoji="0" lang="ru-RU" sz="6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928662" y="1142984"/>
            <a:ext cx="7858180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8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Задавать вопросы…</a:t>
            </a:r>
            <a:endParaRPr kumimoji="0" lang="ru-RU" sz="48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714348" y="1214422"/>
            <a:ext cx="7858180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8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пересказывать…</a:t>
            </a:r>
            <a:endParaRPr kumimoji="0" lang="ru-RU" sz="48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928662" y="1357298"/>
            <a:ext cx="7056438" cy="244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966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Страна улыбок и смеха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9966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027" name="Picture 3" descr="D:\Школа\ЧИМ\человек и общество\картинки к урокам\Детство, школа\детство\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143380"/>
            <a:ext cx="1571636" cy="2085967"/>
          </a:xfrm>
          <a:prstGeom prst="rect">
            <a:avLst/>
          </a:prstGeom>
          <a:ln w="3810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Школа\ЧИМ\человек и общество\картинки к урокам\Детство, школа\детство\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1569455" cy="2209792"/>
          </a:xfrm>
          <a:prstGeom prst="rect">
            <a:avLst/>
          </a:prstGeom>
          <a:ln w="3810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Школа\ЧИМ\человек и общество\картинки к урокам\Детство, школа\детство\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1500198" cy="2286016"/>
          </a:xfrm>
          <a:prstGeom prst="rect">
            <a:avLst/>
          </a:prstGeom>
          <a:ln w="38100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:\Школа\ЧИМ\человек и общество\картинки к урокам\Детство, школа\детство\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214818"/>
            <a:ext cx="1417280" cy="2128830"/>
          </a:xfrm>
          <a:prstGeom prst="rect">
            <a:avLst/>
          </a:prstGeom>
          <a:ln w="28575">
            <a:solidFill>
              <a:srgbClr val="9966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D:\картинки\детские картинки-блестяшки анимашки\Клипарт7\Солнышк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57166"/>
            <a:ext cx="23004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714909"/>
        </p:xfrm>
        <a:graphic>
          <a:graphicData uri="http://schemas.openxmlformats.org/drawingml/2006/table">
            <a:tbl>
              <a:tblPr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331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b="1" dirty="0">
                          <a:solidFill>
                            <a:srgbClr val="4A442A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Очень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b="1" dirty="0">
                          <a:solidFill>
                            <a:srgbClr val="4A442A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хорошо!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870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b="1" dirty="0">
                          <a:solidFill>
                            <a:srgbClr val="0099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Хорошо! 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55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400" b="1" dirty="0">
                          <a:solidFill>
                            <a:srgbClr val="17365D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Можно и лучше!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948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000" b="1" dirty="0">
                          <a:solidFill>
                            <a:srgbClr val="6633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Нужно поработать!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07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6" marR="629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>
              <a:defRPr/>
            </a:pPr>
            <a:fld id="{0F59D221-D774-4035-9896-3F631F24928F}" type="datetime1">
              <a:rPr lang="ru-RU" sz="1200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06.04.2017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BC13BF53-E35A-42DD-88C7-744B7021D799}" type="slidenum">
              <a:rPr lang="ru-RU" sz="1200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4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215737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Мои успех</a:t>
            </a:r>
            <a:r>
              <a:rPr kumimoji="0" lang="be-BY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                                                                                     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Я молодец!</a:t>
            </a:r>
            <a:endParaRPr kumimoji="0" lang="be-BY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928662" y="1357298"/>
            <a:ext cx="7056438" cy="244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966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Страна вопросов и ответов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9966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2357422" y="3214686"/>
            <a:ext cx="3714776" cy="3305181"/>
            <a:chOff x="2370" y="2330"/>
            <a:chExt cx="1727" cy="1861"/>
          </a:xfrm>
        </p:grpSpPr>
        <p:pic>
          <p:nvPicPr>
            <p:cNvPr id="11" name="Picture 54" descr="vveden1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0" y="2330"/>
              <a:ext cx="1727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2715" y="2557"/>
              <a:ext cx="1000" cy="544"/>
              <a:chOff x="2200" y="1979"/>
              <a:chExt cx="952" cy="635"/>
            </a:xfrm>
          </p:grpSpPr>
          <p:sp>
            <p:nvSpPr>
              <p:cNvPr id="13" name="WordArt 56"/>
              <p:cNvSpPr>
                <a:spLocks noChangeArrowheads="1" noChangeShapeType="1" noTextEdit="1"/>
              </p:cNvSpPr>
              <p:nvPr/>
            </p:nvSpPr>
            <p:spPr bwMode="auto">
              <a:xfrm rot="181874">
                <a:off x="2653" y="1979"/>
                <a:ext cx="181" cy="27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Rounded MT Bold"/>
                  </a:rPr>
                  <a:t>?</a:t>
                </a:r>
              </a:p>
            </p:txBody>
          </p:sp>
          <p:sp>
            <p:nvSpPr>
              <p:cNvPr id="14" name="WordArt 57"/>
              <p:cNvSpPr>
                <a:spLocks noChangeArrowheads="1" noChangeShapeType="1" noTextEdit="1"/>
              </p:cNvSpPr>
              <p:nvPr/>
            </p:nvSpPr>
            <p:spPr bwMode="auto">
              <a:xfrm rot="181874">
                <a:off x="2200" y="2341"/>
                <a:ext cx="181" cy="27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Rounded MT Bold"/>
                  </a:rPr>
                  <a:t>?</a:t>
                </a:r>
              </a:p>
            </p:txBody>
          </p:sp>
          <p:sp>
            <p:nvSpPr>
              <p:cNvPr id="15" name="WordArt 58"/>
              <p:cNvSpPr>
                <a:spLocks noChangeArrowheads="1" noChangeShapeType="1" noTextEdit="1"/>
              </p:cNvSpPr>
              <p:nvPr/>
            </p:nvSpPr>
            <p:spPr bwMode="auto">
              <a:xfrm rot="181874">
                <a:off x="2971" y="2205"/>
                <a:ext cx="181" cy="27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Rounded MT Bold"/>
                  </a:rPr>
                  <a:t>?</a:t>
                </a:r>
              </a:p>
            </p:txBody>
          </p:sp>
        </p:grpSp>
      </p:grpSp>
      <p:pic>
        <p:nvPicPr>
          <p:cNvPr id="9" name="06-Pesenka_Vitki-pochemuc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Рисунок 15" descr="baby 1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571876"/>
            <a:ext cx="1825835" cy="265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aby 1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500438"/>
            <a:ext cx="2000264" cy="284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06-Pesenka_Vitki-pochemuc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8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4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827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827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" name="Picture 11" descr="**http%3A%2F%2Fwww"/>
          <p:cNvPicPr>
            <a:picLocks noChangeAspect="1" noChangeArrowheads="1"/>
          </p:cNvPicPr>
          <p:nvPr/>
        </p:nvPicPr>
        <p:blipFill>
          <a:blip r:embed="rId3" cstate="print"/>
          <a:srcRect l="5310" t="1416" r="7079" b="5132"/>
          <a:stretch>
            <a:fillRect/>
          </a:stretch>
        </p:blipFill>
        <p:spPr bwMode="auto">
          <a:xfrm>
            <a:off x="2643174" y="2000240"/>
            <a:ext cx="4143404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eeform 48" descr="Штриховой диагональный 2"/>
          <p:cNvSpPr>
            <a:spLocks/>
          </p:cNvSpPr>
          <p:nvPr/>
        </p:nvSpPr>
        <p:spPr bwMode="auto">
          <a:xfrm rot="-126566">
            <a:off x="50034" y="4165315"/>
            <a:ext cx="9008204" cy="2884488"/>
          </a:xfrm>
          <a:custGeom>
            <a:avLst/>
            <a:gdLst/>
            <a:ahLst/>
            <a:cxnLst>
              <a:cxn ang="0">
                <a:pos x="268" y="735"/>
              </a:cxn>
              <a:cxn ang="0">
                <a:pos x="318" y="620"/>
              </a:cxn>
              <a:cxn ang="0">
                <a:pos x="400" y="554"/>
              </a:cxn>
              <a:cxn ang="0">
                <a:pos x="458" y="513"/>
              </a:cxn>
              <a:cxn ang="0">
                <a:pos x="606" y="439"/>
              </a:cxn>
              <a:cxn ang="0">
                <a:pos x="631" y="415"/>
              </a:cxn>
              <a:cxn ang="0">
                <a:pos x="647" y="390"/>
              </a:cxn>
              <a:cxn ang="0">
                <a:pos x="762" y="332"/>
              </a:cxn>
              <a:cxn ang="0">
                <a:pos x="812" y="308"/>
              </a:cxn>
              <a:cxn ang="0">
                <a:pos x="836" y="291"/>
              </a:cxn>
              <a:cxn ang="0">
                <a:pos x="894" y="275"/>
              </a:cxn>
              <a:cxn ang="0">
                <a:pos x="1272" y="118"/>
              </a:cxn>
              <a:cxn ang="0">
                <a:pos x="1338" y="77"/>
              </a:cxn>
              <a:cxn ang="0">
                <a:pos x="2145" y="61"/>
              </a:cxn>
              <a:cxn ang="0">
                <a:pos x="2614" y="52"/>
              </a:cxn>
              <a:cxn ang="0">
                <a:pos x="2663" y="44"/>
              </a:cxn>
              <a:cxn ang="0">
                <a:pos x="2893" y="11"/>
              </a:cxn>
              <a:cxn ang="0">
                <a:pos x="3478" y="44"/>
              </a:cxn>
              <a:cxn ang="0">
                <a:pos x="3601" y="94"/>
              </a:cxn>
              <a:cxn ang="0">
                <a:pos x="3905" y="168"/>
              </a:cxn>
              <a:cxn ang="0">
                <a:pos x="4391" y="176"/>
              </a:cxn>
              <a:cxn ang="0">
                <a:pos x="4473" y="217"/>
              </a:cxn>
              <a:cxn ang="0">
                <a:pos x="4580" y="225"/>
              </a:cxn>
              <a:cxn ang="0">
                <a:pos x="4630" y="258"/>
              </a:cxn>
              <a:cxn ang="0">
                <a:pos x="4704" y="340"/>
              </a:cxn>
              <a:cxn ang="0">
                <a:pos x="4909" y="398"/>
              </a:cxn>
              <a:cxn ang="0">
                <a:pos x="4951" y="415"/>
              </a:cxn>
              <a:cxn ang="0">
                <a:pos x="5206" y="431"/>
              </a:cxn>
              <a:cxn ang="0">
                <a:pos x="5271" y="480"/>
              </a:cxn>
              <a:cxn ang="0">
                <a:pos x="5288" y="497"/>
              </a:cxn>
              <a:cxn ang="0">
                <a:pos x="5321" y="546"/>
              </a:cxn>
              <a:cxn ang="0">
                <a:pos x="5378" y="587"/>
              </a:cxn>
              <a:cxn ang="0">
                <a:pos x="5477" y="628"/>
              </a:cxn>
              <a:cxn ang="0">
                <a:pos x="5527" y="645"/>
              </a:cxn>
              <a:cxn ang="0">
                <a:pos x="5658" y="719"/>
              </a:cxn>
              <a:cxn ang="0">
                <a:pos x="5757" y="793"/>
              </a:cxn>
              <a:cxn ang="0">
                <a:pos x="5946" y="834"/>
              </a:cxn>
              <a:cxn ang="0">
                <a:pos x="3214" y="916"/>
              </a:cxn>
              <a:cxn ang="0">
                <a:pos x="1840" y="892"/>
              </a:cxn>
              <a:cxn ang="0">
                <a:pos x="1223" y="884"/>
              </a:cxn>
              <a:cxn ang="0">
                <a:pos x="277" y="744"/>
              </a:cxn>
              <a:cxn ang="0">
                <a:pos x="268" y="719"/>
              </a:cxn>
              <a:cxn ang="0">
                <a:pos x="268" y="73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280536">
            <a:off x="1644189" y="1874498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857760"/>
            <a:ext cx="865188" cy="874713"/>
          </a:xfrm>
          <a:prstGeom prst="rect">
            <a:avLst/>
          </a:prstGeom>
          <a:noFill/>
        </p:spPr>
      </p:pic>
      <p:pic>
        <p:nvPicPr>
          <p:cNvPr id="9" name="Picture 27" descr="klev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571876"/>
            <a:ext cx="1522412" cy="1976438"/>
          </a:xfrm>
          <a:prstGeom prst="rect">
            <a:avLst/>
          </a:prstGeom>
          <a:noFill/>
        </p:spPr>
      </p:pic>
      <p:pic>
        <p:nvPicPr>
          <p:cNvPr id="11" name="Picture 29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429132"/>
            <a:ext cx="1292225" cy="1306512"/>
          </a:xfrm>
          <a:prstGeom prst="rect">
            <a:avLst/>
          </a:prstGeom>
          <a:noFill/>
        </p:spPr>
      </p:pic>
      <p:sp>
        <p:nvSpPr>
          <p:cNvPr id="12" name="AutoShape 36"/>
          <p:cNvSpPr>
            <a:spLocks noChangeArrowheads="1"/>
          </p:cNvSpPr>
          <p:nvPr/>
        </p:nvSpPr>
        <p:spPr bwMode="auto">
          <a:xfrm rot="290088">
            <a:off x="675075" y="3456175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auto">
          <a:xfrm rot="290088">
            <a:off x="6390115" y="3456174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auto">
          <a:xfrm rot="197821">
            <a:off x="674026" y="2069678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643702" y="1857364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2" name="Picture 50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857760"/>
            <a:ext cx="865188" cy="874712"/>
          </a:xfrm>
          <a:prstGeom prst="rect">
            <a:avLst/>
          </a:prstGeom>
          <a:noFill/>
        </p:spPr>
      </p:pic>
      <p:pic>
        <p:nvPicPr>
          <p:cNvPr id="23" name="Picture 53" descr="b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286388"/>
            <a:ext cx="865187" cy="874713"/>
          </a:xfrm>
          <a:prstGeom prst="rect">
            <a:avLst/>
          </a:prstGeom>
          <a:noFill/>
        </p:spPr>
      </p:pic>
      <p:pic>
        <p:nvPicPr>
          <p:cNvPr id="24" name="Picture 2" descr="D:\Школа\ЧИМ\неживая природа, природные явления, ландшафт, осадки\Явления природы\Картинки\mp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928802"/>
            <a:ext cx="8715436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FBB6E8B0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l="674" t="11894" r="11542"/>
          <a:stretch>
            <a:fillRect/>
          </a:stretch>
        </p:blipFill>
        <p:spPr>
          <a:xfrm>
            <a:off x="214282" y="1357298"/>
            <a:ext cx="8715436" cy="5251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F:\ELENA\g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357430"/>
            <a:ext cx="3032528" cy="404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4772AF37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l="30055" t="35558" r="34067" b="41696"/>
          <a:stretch>
            <a:fillRect/>
          </a:stretch>
        </p:blipFill>
        <p:spPr bwMode="auto">
          <a:xfrm>
            <a:off x="285720" y="214290"/>
            <a:ext cx="3208216" cy="271464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2" descr="D:\Школа\ЧИМ\неживая природа, природные явления, ландшафт, осадки\Явления природы\Картинки\15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14290"/>
            <a:ext cx="4429124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>
    <p:sndAc>
      <p:stSnd>
        <p:snd r:embed="rId2" name="GOO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7 Дорожка 1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9" name="Picture 3" descr="D:\Школа\ЧИМ\неживая природа, природные явления, ландшафт, осадки\Явления природы\Картинки\NA01064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500306"/>
            <a:ext cx="7143800" cy="34532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75017AE9-C3DF-4A51-8BB3-C573F1370246}" type="slidenum">
              <a:rPr lang="ru-RU" sz="1200" kern="1200" smtClean="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9</a:t>
            </a:fld>
            <a:endParaRPr lang="ru-RU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Марта Гумилевская Почему так бывает?">
            <a:hlinkClick r:id="" tooltip="Марта Гумилевская Почему так бывает?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003516" cy="526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lib.rus.ec/i/8/206608/i_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3429024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034" y="1142984"/>
            <a:ext cx="8215370" cy="15716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kern="0" dirty="0" smtClean="0">
                <a:latin typeface="Monotype Corsiva" pitchFamily="66" charset="0"/>
                <a:ea typeface="+mj-ea"/>
                <a:cs typeface="+mj-cs"/>
              </a:rPr>
              <a:t>Почему бывает радуга?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i="1" kern="0" dirty="0" smtClean="0">
                <a:latin typeface="Monotype Corsiva" pitchFamily="66" charset="0"/>
                <a:ea typeface="+mj-ea"/>
                <a:cs typeface="+mj-cs"/>
              </a:rPr>
              <a:t>М. Гумилевская</a:t>
            </a:r>
            <a:endParaRPr kumimoji="0" lang="ru-RU" sz="4000" b="1" i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4414" y="928670"/>
            <a:ext cx="7143800" cy="2571768"/>
          </a:xfrm>
          <a:prstGeom prst="rect">
            <a:avLst/>
          </a:prstGeom>
        </p:spPr>
        <p:txBody>
          <a:bodyPr>
            <a:prstTxWarp prst="text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0" spc="50" normalizeH="0" baseline="0" noProof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РАДУГА </a:t>
            </a:r>
            <a:br>
              <a:rPr kumimoji="0" lang="ru-RU" sz="7000" b="1" i="0" u="none" strike="noStrike" kern="0" spc="50" normalizeH="0" baseline="0" noProof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0" spc="50" normalizeH="0" baseline="0" noProof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0" spc="50" normalizeH="0" baseline="0" noProof="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1" i="0" u="none" strike="noStrike" kern="0" spc="50" normalizeH="0" baseline="0" noProof="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00562" y="2714620"/>
            <a:ext cx="4000528" cy="3071834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ДУГА </a:t>
            </a:r>
            <a:br>
              <a:rPr kumimoji="0" lang="ru-RU" sz="7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1" i="0" u="none" strike="noStrike" kern="0" spc="50" normalizeH="0" baseline="0" noProof="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85852" y="4357694"/>
            <a:ext cx="7215238" cy="3000372"/>
          </a:xfrm>
          <a:prstGeom prst="rect">
            <a:avLst/>
          </a:prstGeom>
        </p:spPr>
        <p:txBody>
          <a:bodyPr>
            <a:prstTxWarp prst="text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ворота </a:t>
            </a:r>
            <a:br>
              <a:rPr kumimoji="0" lang="ru-RU" sz="7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0" spc="50" normalizeH="0" baseline="0" noProof="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1" i="0" u="none" strike="noStrike" kern="0" spc="50" normalizeH="0" baseline="0" noProof="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 descr="D:\Школа\ЧИМ\неживая природа, природные явления, ландшафт, осадки\Явления природы\Картинки\1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86058"/>
            <a:ext cx="292895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G:\Ри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786058"/>
            <a:ext cx="2928958" cy="3610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66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итература 3">
  <a:themeElements>
    <a:clrScheme name="Литература 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Литература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тература 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итература 2">
  <a:themeElements>
    <a:clrScheme name="Литература 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Литература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тература 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Литература 3">
  <a:themeElements>
    <a:clrScheme name="Литература 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Литература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тература 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Литература 2">
  <a:themeElements>
    <a:clrScheme name="Литература 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Литература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итература 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111</Words>
  <Application>Microsoft Office PowerPoint</Application>
  <PresentationFormat>Экран (4:3)</PresentationFormat>
  <Paragraphs>48</Paragraphs>
  <Slides>14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Оформление по умолчанию</vt:lpstr>
      <vt:lpstr>Литература 3</vt:lpstr>
      <vt:lpstr>Литература 2</vt:lpstr>
      <vt:lpstr>1_Литература 3</vt:lpstr>
      <vt:lpstr>6_Тема Office</vt:lpstr>
      <vt:lpstr>1_Литература 2</vt:lpstr>
      <vt:lpstr>1_Оформление по умолчанию</vt:lpstr>
      <vt:lpstr> </vt:lpstr>
      <vt:lpstr>Мы будем учиться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  <vt:lpstr>Картинная галерея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104</cp:revision>
  <dcterms:modified xsi:type="dcterms:W3CDTF">2017-04-06T18:07:15Z</dcterms:modified>
</cp:coreProperties>
</file>